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64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95400" y="0"/>
            <a:ext cx="11658600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5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D83CA4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Israel’s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On-screen Show (16:10)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hello</dc:creator>
  <cp:lastModifiedBy>hello</cp:lastModifiedBy>
  <cp:revision>2</cp:revision>
  <dcterms:created xsi:type="dcterms:W3CDTF">2012-01-26T17:46:12Z</dcterms:created>
  <dcterms:modified xsi:type="dcterms:W3CDTF">2012-01-27T09:54:43Z</dcterms:modified>
</cp:coreProperties>
</file>